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1" r:id="rId14"/>
    <p:sldId id="274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6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0421086B-92A0-4D22-94D7-207C8E029793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AA789D4-F75C-46F1-A8E1-B49D7553F821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E95217A-41F5-40B0-A1B1-26DD36AFCC5B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EABA43C-120F-4415-98B3-372D2FECC855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7A3EB572-C624-418B-8597-163D90616FC8}" type="datetime1">
              <a:rPr lang="ko-KR" altLang="en-US" smtClean="0"/>
              <a:t>2023-12-19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E760CE9-DAAA-4235-992F-BD3E0145916A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2DB1AE6-F89A-4A3B-A7FF-0FB649FB73D9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692FE0A-EA49-4D7D-9497-837FBECB3F6B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6FBB2DF-47A9-40D1-8CCE-28FE2873E83F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490B79C2-6C94-403B-8C2C-F3D94681D3D0}" type="datetime1">
              <a:rPr lang="ko-KR" altLang="en-US" smtClean="0"/>
              <a:t>2023-12-19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85759F83-5FB7-41EB-8B77-54D18451864A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8D2B5FF-957F-493E-A036-A1B14CB1BDF4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기말고사 프로젝트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2019265006 </a:t>
            </a:r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권민환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24EAA-EEDA-D3F4-6640-5B7F7B6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5900"/>
          </a:xfrm>
        </p:spPr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9BCFB-F262-E80A-FB27-8D9C07A3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A582-97CD-02D1-AE28-38AB90B2AD37}"/>
              </a:ext>
            </a:extLst>
          </p:cNvPr>
          <p:cNvSpPr txBox="1"/>
          <p:nvPr/>
        </p:nvSpPr>
        <p:spPr>
          <a:xfrm>
            <a:off x="968188" y="1541930"/>
            <a:ext cx="10157012" cy="3785652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else if 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pin_ek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== 0x40)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스위치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가 눌렸을 때의 동작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DDRA = 0x00;      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를 입력으로 설정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DDRF = 0x00;      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F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를 입력으로 설정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PORTA = 0x00;      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초기화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PORTF = 0x00;      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F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초기화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SREG = 0x00;      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전역 인터럽트 비활성화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} else if 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pin_ek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== 0x80)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스위치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이 눌렸을 때의 동작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DDRA = 0x0E;      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</a:t>
            </a:r>
            <a:r>
              <a:rPr lang="en-US" altLang="ko-KR" sz="12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를 출력으로 설정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PORTA = 0x02;      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 </a:t>
            </a:r>
            <a:r>
              <a:rPr lang="ko-KR" altLang="en-US" sz="12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를 빨간색</a:t>
            </a:r>
            <a:endParaRPr lang="ko-KR" altLang="en-US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FND(0x06, 0x06, 0x6f); // FND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에 숫자 출력</a:t>
            </a:r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       MCUCR |= 0x20; // </a:t>
            </a:r>
            <a:r>
              <a:rPr lang="ko-KR" altLang="en-US" sz="12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절전 모드 활성화</a:t>
            </a:r>
            <a:endParaRPr lang="en-US" altLang="ko-KR" sz="12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           #asm(“sleep”);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절전 모드 동작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on</a:t>
            </a:r>
            <a:endParaRPr lang="ko-KR" altLang="en-US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}</a:t>
            </a:r>
          </a:p>
          <a:p>
            <a:pPr algn="l"/>
            <a:b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} while (1);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}</a:t>
            </a:r>
          </a:p>
          <a:p>
            <a:pPr algn="l"/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07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9F394-9331-25C4-C8B7-C88A20C9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구성도</a:t>
            </a:r>
          </a:p>
        </p:txBody>
      </p:sp>
      <p:pic>
        <p:nvPicPr>
          <p:cNvPr id="6" name="그림 5" descr="도표, 라인, 평면도, 직사각형이(가) 표시된 사진&#10;&#10;자동 생성된 설명">
            <a:extLst>
              <a:ext uri="{FF2B5EF4-FFF2-40B4-BE49-F238E27FC236}">
                <a16:creationId xmlns:a16="http://schemas.microsoft.com/office/drawing/2014/main" id="{8A8CEA72-31C2-3ED2-0BC0-FF307F8B9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05950"/>
            <a:ext cx="4663440" cy="2343379"/>
          </a:xfrm>
          <a:prstGeom prst="rect">
            <a:avLst/>
          </a:prstGeom>
          <a:noFill/>
        </p:spPr>
      </p:pic>
      <p:pic>
        <p:nvPicPr>
          <p:cNvPr id="5" name="그림 4" descr="도표, 라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1BD8CE6F-2AFD-9328-883A-6EBC97CF3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2905048"/>
            <a:ext cx="4663440" cy="2145183"/>
          </a:xfrm>
          <a:prstGeom prst="rect">
            <a:avLst/>
          </a:prstGeom>
          <a:noFill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A9B27-9E3C-145B-EE2B-20D56CC6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EABA43C-120F-4415-98B3-372D2FECC855}" type="datetime1">
              <a:rPr lang="ko-KR" altLang="en-US" smtClean="0"/>
              <a:pPr>
                <a:spcAft>
                  <a:spcPts val="600"/>
                </a:spcAft>
              </a:pPr>
              <a:t>2023-12-19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9F394-9331-25C4-C8B7-C88A20C9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구성도</a:t>
            </a:r>
          </a:p>
        </p:txBody>
      </p:sp>
      <p:pic>
        <p:nvPicPr>
          <p:cNvPr id="5" name="그림 4" descr="도표, 텍스트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5EC99976-AC62-09EC-9D7A-5191EFCDD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9"/>
          <a:stretch/>
        </p:blipFill>
        <p:spPr>
          <a:xfrm>
            <a:off x="3701736" y="2103120"/>
            <a:ext cx="4788528" cy="3849624"/>
          </a:xfrm>
          <a:prstGeom prst="rect">
            <a:avLst/>
          </a:prstGeom>
          <a:noFill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A9B27-9E3C-145B-EE2B-20D56CC6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EABA43C-120F-4415-98B3-372D2FECC855}" type="datetime1">
              <a:rPr lang="ko-KR" altLang="en-US" smtClean="0"/>
              <a:pPr>
                <a:spcAft>
                  <a:spcPts val="600"/>
                </a:spcAft>
              </a:pPr>
              <a:t>2023-12-19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DF4DC-D4C4-EDF2-B12C-9B7CF2F2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63477"/>
          </a:xfrm>
        </p:spPr>
        <p:txBody>
          <a:bodyPr/>
          <a:lstStyle/>
          <a:p>
            <a:r>
              <a:rPr lang="ko-KR" altLang="en-US"/>
              <a:t>결과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55AE1-073B-426B-84AE-2DED8820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/>
          </a:p>
        </p:txBody>
      </p:sp>
      <p:pic>
        <p:nvPicPr>
          <p:cNvPr id="8" name="KakaoTalk_20231219_212538369">
            <a:hlinkClick r:id="" action="ppaction://media"/>
            <a:extLst>
              <a:ext uri="{FF2B5EF4-FFF2-40B4-BE49-F238E27FC236}">
                <a16:creationId xmlns:a16="http://schemas.microsoft.com/office/drawing/2014/main" id="{87447091-FBF9-7902-6144-3D8897F3E5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350" y="2103438"/>
            <a:ext cx="6843713" cy="3849687"/>
          </a:xfrm>
        </p:spPr>
      </p:pic>
    </p:spTree>
    <p:extLst>
      <p:ext uri="{BB962C8B-B14F-4D97-AF65-F5344CB8AC3E}">
        <p14:creationId xmlns:p14="http://schemas.microsoft.com/office/powerpoint/2010/main" val="35075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3FABE-7F86-144B-7A7B-C3D8F0E5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24841"/>
          </a:xfrm>
        </p:spPr>
        <p:txBody>
          <a:bodyPr/>
          <a:lstStyle/>
          <a:p>
            <a:r>
              <a:rPr lang="ko-KR" altLang="en-US"/>
              <a:t>느낀점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90B54-984C-8ED8-C698-CB7D65795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75012"/>
            <a:ext cx="10058400" cy="417773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배웠던 기능들을 내가 직접 다시 작성하고 실험해보면서 좀 더 잘 알게 되었고 유익한 </a:t>
            </a:r>
            <a:r>
              <a:rPr lang="ko-KR" altLang="en-US" sz="2000" dirty="0" err="1"/>
              <a:t>시간이였습니다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만들때</a:t>
            </a:r>
            <a:r>
              <a:rPr lang="ko-KR" altLang="en-US" sz="2000" dirty="0"/>
              <a:t> 많이 어려워 고비를 많이 겪었지만 하나 둘 </a:t>
            </a:r>
            <a:r>
              <a:rPr lang="ko-KR" altLang="en-US" sz="2000" dirty="0" err="1"/>
              <a:t>해결해나가면서</a:t>
            </a:r>
            <a:r>
              <a:rPr lang="ko-KR" altLang="en-US" sz="2000" dirty="0"/>
              <a:t> 기능이 하나씩 작동할 때 뿌듯하고 좋았습니다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65F87-E6E1-A099-3D4E-64C1A52A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5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37B88-A1FC-1453-66A9-BA5EDBEF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86011-C752-1D9C-F8DB-939116722553}"/>
              </a:ext>
            </a:extLst>
          </p:cNvPr>
          <p:cNvSpPr txBox="1"/>
          <p:nvPr/>
        </p:nvSpPr>
        <p:spPr>
          <a:xfrm>
            <a:off x="1066796" y="2168838"/>
            <a:ext cx="632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목표 기능</a:t>
            </a:r>
            <a:endParaRPr lang="en-US" altLang="ko-KR" dirty="0"/>
          </a:p>
          <a:p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F6852-C8E1-B41F-E37E-D855090998D4}"/>
              </a:ext>
            </a:extLst>
          </p:cNvPr>
          <p:cNvSpPr txBox="1"/>
          <p:nvPr/>
        </p:nvSpPr>
        <p:spPr>
          <a:xfrm>
            <a:off x="1066793" y="2817768"/>
            <a:ext cx="63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D688A-F1DE-CA69-C988-C81D68D13272}"/>
              </a:ext>
            </a:extLst>
          </p:cNvPr>
          <p:cNvSpPr txBox="1"/>
          <p:nvPr/>
        </p:nvSpPr>
        <p:spPr>
          <a:xfrm>
            <a:off x="1066793" y="4219944"/>
            <a:ext cx="63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느낀 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60B50-78AC-1827-1E52-74CA51108E22}"/>
              </a:ext>
            </a:extLst>
          </p:cNvPr>
          <p:cNvSpPr txBox="1"/>
          <p:nvPr/>
        </p:nvSpPr>
        <p:spPr>
          <a:xfrm>
            <a:off x="1066793" y="3518856"/>
            <a:ext cx="63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구성도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49F20-7346-2FB0-B8B7-C5B1110FE4B8}"/>
              </a:ext>
            </a:extLst>
          </p:cNvPr>
          <p:cNvSpPr txBox="1"/>
          <p:nvPr/>
        </p:nvSpPr>
        <p:spPr>
          <a:xfrm>
            <a:off x="1066793" y="4882605"/>
            <a:ext cx="63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87013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3393E-C01E-1453-2E7E-C64CB422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B45E33-1884-BB34-6BBA-8130B3FA3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94329"/>
            <a:ext cx="10058400" cy="4258415"/>
          </a:xfrm>
        </p:spPr>
        <p:txBody>
          <a:bodyPr>
            <a:normAutofit fontScale="92500" lnSpcReduction="2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기능</a:t>
            </a:r>
            <a:endParaRPr lang="ko-KR" altLang="en-US" sz="2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시동을 키고 기어 변속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전압을 높이고 버튼을 누르면 전압에 따라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모터가 돌아간다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비상등 켜기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버튼을 누르면 삼색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켜지고 누르고 있으면 꺼지고 누르지 않으면 켜진다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와이퍼를 사용하여 앞 유리 닦는다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버튼을 누르면 서브 모터가 오른쪽으로 회전하고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다른 버튼을 누르면 왼쪽으로 회전한다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경고등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버튼을 누르면 삼색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켜지고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FND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뜨고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절전모드 돌입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기능 정지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버튼을 누르면 초기화 시킨다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FND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 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D8363-F3D8-8A9F-A0C9-E9E8050B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7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24EAA-EEDA-D3F4-6640-5B7F7B6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465433"/>
            <a:ext cx="10058400" cy="1004779"/>
          </a:xfrm>
        </p:spPr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9BCFB-F262-E80A-FB27-8D9C07A3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A582-97CD-02D1-AE28-38AB90B2AD37}"/>
              </a:ext>
            </a:extLst>
          </p:cNvPr>
          <p:cNvSpPr txBox="1"/>
          <p:nvPr/>
        </p:nvSpPr>
        <p:spPr>
          <a:xfrm>
            <a:off x="1017494" y="1470212"/>
            <a:ext cx="10157012" cy="4339650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#include &lt;mega128a.h&gt;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#include &lt;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delay.h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&gt;</a:t>
            </a:r>
          </a:p>
          <a:p>
            <a:pPr algn="l"/>
            <a:b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// RGB LED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색깔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토글을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위한 전역 변수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volatile unsigned char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f_color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;</a:t>
            </a:r>
          </a:p>
          <a:p>
            <a:pPr algn="l"/>
            <a:b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// ADC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결과 및 가공된 데이터를 저장하기 위한 변수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unsigned int result,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adc_high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;</a:t>
            </a:r>
          </a:p>
          <a:p>
            <a:pPr algn="l"/>
            <a:b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// ADC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를 실행하여 결과를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에 저장하는 함수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void run(void)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ADCSRA |= 0x40; // ADC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시작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while (!(ADCSRA &amp; 0x10));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변환이 완료될 때까지 대기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ADCSRA |= 0x10;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변환이 완료되면 인터럽트 플래그를 클리어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result = ADCL &amp; 0x00ff; // ADC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결과의 하위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8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비트를 읽음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adc_high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= ADCH &amp; 0x0003; // ADC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결과의 상위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비트를 읽음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result |=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adc_high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&lt;&lt; 8;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상위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비트를 올바른 위치에 배치하여 결과를 완성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= (result / 1.023) * 3; // ADC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결과를 가공하여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에 저장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}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5437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24EAA-EEDA-D3F4-6640-5B7F7B6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5900"/>
          </a:xfrm>
        </p:spPr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9BCFB-F262-E80A-FB27-8D9C07A3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A582-97CD-02D1-AE28-38AB90B2AD37}"/>
              </a:ext>
            </a:extLst>
          </p:cNvPr>
          <p:cNvSpPr txBox="1"/>
          <p:nvPr/>
        </p:nvSpPr>
        <p:spPr>
          <a:xfrm>
            <a:off x="968188" y="1398494"/>
            <a:ext cx="10157012" cy="4977003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// FND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숫자를 표시하는 함수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void FND(unsigned char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unsigned char j, unsigned char k)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int time;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for (time = 0; time &lt; 3000; time++)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PORTG = 0x0d; // FND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첫 번째 자리 활성화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PORTC =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;    //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값 출력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delay_ms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(1);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PORTG = 0x0b; // FND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두 번째 자리 활성화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PORTC = j;    // j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값 출력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delay_ms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(1);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PORTG = 0x07; // FND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세 번째 자리 활성화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PORTC = k;    // k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값 출력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delay_ms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(1);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PORTG = 0x0f; // FND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비활성화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인터럽트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대한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핸들러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함수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iinterrupt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[EXT_INT4] void external_int4(void)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if(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f_color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== 0) PORTF =0x00;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else if(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f_color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== 1) PORTF = 0x01;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else PORTF = 0x07;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f_color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++;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if(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f_color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== 2)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f_color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= 0;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222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24EAA-EEDA-D3F4-6640-5B7F7B6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5900"/>
          </a:xfrm>
        </p:spPr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9BCFB-F262-E80A-FB27-8D9C07A3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A582-97CD-02D1-AE28-38AB90B2AD37}"/>
              </a:ext>
            </a:extLst>
          </p:cNvPr>
          <p:cNvSpPr txBox="1"/>
          <p:nvPr/>
        </p:nvSpPr>
        <p:spPr>
          <a:xfrm>
            <a:off x="968188" y="1398494"/>
            <a:ext cx="10157012" cy="397031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void main(void)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unsigned char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pin_ck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pin_ek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;</a:t>
            </a:r>
          </a:p>
          <a:p>
            <a:pPr algn="l"/>
            <a:b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및 레지스터 초기화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DDRB = 0x20; // 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번 핀을 출력으로 설정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(RGB LED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제어용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DDRC = 0xff; // 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포트를 출력으로 설정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(FND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제어용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DDRD = 0x00; // 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포트를 입력으로 설정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스위치 입력용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DDRE = 0x08; // E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번 핀을 출력으로 설정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제어용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DDRF = 0x00; // F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포트를 입력으로 설정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(ADC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입력용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DDRG = 0x0f; // G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포트의 하위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비트를 출력으로 설정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(FND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제어용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PORTF = 0x00; // F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초기화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PORTA = 0x00; // A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 초기화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ADMUX = 0x00; // ADC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입력 채널 초기화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ADCSRA = 0x86; // ADC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초기화</a:t>
            </a:r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MCUCR = 0x10;//</a:t>
            </a:r>
            <a:r>
              <a:rPr lang="ko-KR" altLang="en-US" sz="12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전원 차단 모드 선택</a:t>
            </a:r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b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ko-KR" altLang="en-US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EICRA = 0x00;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외부 인터럽트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의 동작 설정 초기화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EIMSK = 0x04;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외부 인터럽트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2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활성화</a:t>
            </a:r>
          </a:p>
          <a:p>
            <a:pPr algn="l"/>
            <a:endParaRPr lang="ko-KR" altLang="en-US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71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24EAA-EEDA-D3F4-6640-5B7F7B6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5900"/>
          </a:xfrm>
        </p:spPr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9BCFB-F262-E80A-FB27-8D9C07A3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A582-97CD-02D1-AE28-38AB90B2AD37}"/>
              </a:ext>
            </a:extLst>
          </p:cNvPr>
          <p:cNvSpPr txBox="1"/>
          <p:nvPr/>
        </p:nvSpPr>
        <p:spPr>
          <a:xfrm>
            <a:off x="968188" y="1398494"/>
            <a:ext cx="10157012" cy="4919937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do {</a:t>
            </a:r>
          </a:p>
          <a:p>
            <a:pPr algn="l"/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pin_ck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= PIND &amp; 0x07; // 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포트의 하위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비트만 읽음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스위치 입력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</a:p>
          <a:p>
            <a:pPr algn="l"/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pin_ek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= PINE &amp; 0xe0; // E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포트의 상위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비트만 읽음</a:t>
            </a:r>
          </a:p>
          <a:p>
            <a:pPr algn="l"/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if 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pin_ck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== 0x01) {</a:t>
            </a:r>
          </a:p>
          <a:p>
            <a:pPr algn="l"/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//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스위치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이 눌렸을 때의 동작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 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TCNT1H = 0x00; //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타이머 레지스터 초기화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TCNT1L = 0x00;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OCR1AH = 0x00; //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듀티비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(4:96)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OCR1AL = 0x56; //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주기 값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TCCR1A = 0x20; // 9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비트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Phase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CorrectPWM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모드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TCCR1B = 0x04; //256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분주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delay_ms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(1000); 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TCCR1A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 0x02;// PB5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입출력 핀으로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} else if 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pin_ck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== 0x02) {</a:t>
            </a:r>
          </a:p>
          <a:p>
            <a:pPr algn="l"/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//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스위치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가 눌렸을 때의 동작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   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TCNT1H = 0x00; //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타이머 레지스터 초기화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TCNT1L = 0x00;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OCR1AH = 0x00; //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듀티비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(4:96)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OCR1AL = 0x56; //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주기 값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TCCR1A = 0x82; // 9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비트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Phase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CorrectPWM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모드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TCCR1B = 0x04; //256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분주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delay_ms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(1000); 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      TCCR1A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 0x02;// PB5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입출력 핀으로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9416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24EAA-EEDA-D3F4-6640-5B7F7B6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5900"/>
          </a:xfrm>
        </p:spPr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9BCFB-F262-E80A-FB27-8D9C07A3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A582-97CD-02D1-AE28-38AB90B2AD37}"/>
              </a:ext>
            </a:extLst>
          </p:cNvPr>
          <p:cNvSpPr txBox="1"/>
          <p:nvPr/>
        </p:nvSpPr>
        <p:spPr>
          <a:xfrm>
            <a:off x="968188" y="1541930"/>
            <a:ext cx="10157012" cy="4499693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else if (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pin_ck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== 0x04) {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           //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스위치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 눌렸을 때의 동작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DDRA = 0x07; //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포트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출력으로 설정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DDRE = 0x04; //PE3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출력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,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PE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입력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PORTA = 0x07;// 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PA2~PA0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high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출력</a:t>
            </a:r>
            <a:endParaRPr lang="en-US" altLang="ko-KR" sz="14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OCR3AH = 0x70;//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 상위 바이트에 값 설정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OCR3AL = 0x7f; //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 하위 바이트에 값 설정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TCCR3A = 0x40; //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 모드 및 동작 설정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TCCR3B = 0x0d; //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타이머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분주비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Prescaler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및 동작 설정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EICRA = 0x00; //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인터럽트 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 동작 설정 초기화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EIMSK = 0x04; //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인터럽트 </a:t>
            </a: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활성화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SREG |= 0x80; //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전역 인터럽트 활성화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87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24EAA-EEDA-D3F4-6640-5B7F7B6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5900"/>
          </a:xfrm>
        </p:spPr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9BCFB-F262-E80A-FB27-8D9C07A3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2023-12-19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A582-97CD-02D1-AE28-38AB90B2AD37}"/>
              </a:ext>
            </a:extLst>
          </p:cNvPr>
          <p:cNvSpPr txBox="1"/>
          <p:nvPr/>
        </p:nvSpPr>
        <p:spPr>
          <a:xfrm>
            <a:off x="968188" y="1541930"/>
            <a:ext cx="10157012" cy="397031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else if 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pin_ek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== 0x20)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//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스위치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가 눌렸을 때의 동작</a:t>
            </a:r>
          </a:p>
          <a:p>
            <a:pPr algn="l"/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run();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if 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&lt; 600)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PORTA = 0x00;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DDRA = 0x00;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} else if 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&gt;= 600 &amp;&amp;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&lt; 1200)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PORTA = 0x10;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DDRA = 0x10;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} else if 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&gt;= 1200 &amp;&amp;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&lt; 1800)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PORTA = 0x30;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DDRA = 0x30;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} else if 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&gt;= 1800 &amp;&amp;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&lt; 2400)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PORTA = 0x70;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DDRA = 0x70;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} else if 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d_data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&gt;= 2400) {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PORTA = 0xf0;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    DDRA = 0xf0;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    }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       } </a:t>
            </a:r>
          </a:p>
          <a:p>
            <a:pPr algn="l"/>
            <a:endParaRPr lang="en-US" altLang="ko-KR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225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기하학적 색 블록</Template>
  <TotalTime>379</TotalTime>
  <Words>1374</Words>
  <Application>Microsoft Office PowerPoint</Application>
  <PresentationFormat>와이드스크린</PresentationFormat>
  <Paragraphs>180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Gulim</vt:lpstr>
      <vt:lpstr>Gulim</vt:lpstr>
      <vt:lpstr>Malgun Gothic</vt:lpstr>
      <vt:lpstr>Malgun Gothic</vt:lpstr>
      <vt:lpstr>함초롬바탕</vt:lpstr>
      <vt:lpstr>Calibri</vt:lpstr>
      <vt:lpstr>Century Gothic</vt:lpstr>
      <vt:lpstr>Garamond</vt:lpstr>
      <vt:lpstr>SavonVTI</vt:lpstr>
      <vt:lpstr>기말고사 프로젝트</vt:lpstr>
      <vt:lpstr>목차</vt:lpstr>
      <vt:lpstr>목표 기능</vt:lpstr>
      <vt:lpstr>코드</vt:lpstr>
      <vt:lpstr>코드</vt:lpstr>
      <vt:lpstr>코드</vt:lpstr>
      <vt:lpstr>코드</vt:lpstr>
      <vt:lpstr>코드</vt:lpstr>
      <vt:lpstr>코드</vt:lpstr>
      <vt:lpstr>코드</vt:lpstr>
      <vt:lpstr>구성도</vt:lpstr>
      <vt:lpstr>구성도</vt:lpstr>
      <vt:lpstr>결과</vt:lpstr>
      <vt:lpstr>느낀점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기말고사 프로젝트</dc:title>
  <dc:creator>권민환</dc:creator>
  <cp:lastModifiedBy>권민환</cp:lastModifiedBy>
  <cp:revision>11</cp:revision>
  <dcterms:created xsi:type="dcterms:W3CDTF">2023-12-16T16:15:53Z</dcterms:created>
  <dcterms:modified xsi:type="dcterms:W3CDTF">2023-12-19T14:43:59Z</dcterms:modified>
</cp:coreProperties>
</file>